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5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2" r:id="rId15"/>
    <p:sldId id="271" r:id="rId16"/>
    <p:sldId id="274" r:id="rId17"/>
    <p:sldId id="275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69C0-595F-4B42-9D6C-12EE7E22DCCE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A77C-B2C1-4F5E-BF90-0219771C05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33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69C0-595F-4B42-9D6C-12EE7E22DCCE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A77C-B2C1-4F5E-BF90-0219771C05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074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69C0-595F-4B42-9D6C-12EE7E22DCCE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A77C-B2C1-4F5E-BF90-0219771C05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40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69C0-595F-4B42-9D6C-12EE7E22DCCE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A77C-B2C1-4F5E-BF90-0219771C05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69C0-595F-4B42-9D6C-12EE7E22DCCE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A77C-B2C1-4F5E-BF90-0219771C05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98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69C0-595F-4B42-9D6C-12EE7E22DCCE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A77C-B2C1-4F5E-BF90-0219771C05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18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69C0-595F-4B42-9D6C-12EE7E22DCCE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A77C-B2C1-4F5E-BF90-0219771C05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96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69C0-595F-4B42-9D6C-12EE7E22DCCE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A77C-B2C1-4F5E-BF90-0219771C05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18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69C0-595F-4B42-9D6C-12EE7E22DCCE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A77C-B2C1-4F5E-BF90-0219771C05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65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69C0-595F-4B42-9D6C-12EE7E22DCCE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A77C-B2C1-4F5E-BF90-0219771C05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33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C69C0-595F-4B42-9D6C-12EE7E22DCCE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A77C-B2C1-4F5E-BF90-0219771C05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601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C69C0-595F-4B42-9D6C-12EE7E22DCCE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A77C-B2C1-4F5E-BF90-0219771C05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89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How old do you need to be…?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17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 descr="http://seeklogo.com/images/W/whatsapp-logo-BC8C6EE427-seeklogo.co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-315416"/>
            <a:ext cx="6884764" cy="6884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2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700" dirty="0" smtClean="0">
                <a:latin typeface="Comic Sans MS" pitchFamily="66" charset="0"/>
              </a:rPr>
              <a:t>16</a:t>
            </a:r>
            <a:endParaRPr lang="en-GB" sz="287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03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 descr="http://cdn.hewt.in/wp-content/uploads/2015/06/snapcode-30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0648"/>
            <a:ext cx="5600030" cy="560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18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700" dirty="0" smtClean="0">
                <a:latin typeface="Comic Sans MS" pitchFamily="66" charset="0"/>
              </a:rPr>
              <a:t>13</a:t>
            </a:r>
            <a:endParaRPr lang="en-GB" sz="287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259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70" name="Picture 2" descr="http://prophitmarketing.com/wp-content/uploads/2015/02/Pinterest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8640"/>
            <a:ext cx="5588620" cy="5588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804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700" dirty="0" smtClean="0">
                <a:latin typeface="Comic Sans MS" pitchFamily="66" charset="0"/>
              </a:rPr>
              <a:t>13</a:t>
            </a:r>
            <a:endParaRPr lang="en-GB" sz="287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29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417638"/>
            <a:ext cx="3732807" cy="3878783"/>
          </a:xfrm>
        </p:spPr>
      </p:pic>
    </p:spTree>
    <p:extLst>
      <p:ext uri="{BB962C8B-B14F-4D97-AF65-F5344CB8AC3E}">
        <p14:creationId xmlns:p14="http://schemas.microsoft.com/office/powerpoint/2010/main" val="2873585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8367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8700" smtClean="0">
                <a:latin typeface="Comic Sans MS" pitchFamily="66" charset="0"/>
              </a:rPr>
              <a:t>13</a:t>
            </a:r>
            <a:endParaRPr lang="en-GB" sz="287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982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Which of those age limits surprised you?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Why do you think the companies set the age at 13/16/18?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Are there any which </a:t>
            </a:r>
            <a:r>
              <a:rPr lang="en-GB" smtClean="0">
                <a:latin typeface="Comic Sans MS" pitchFamily="66" charset="0"/>
              </a:rPr>
              <a:t>surprised you?</a:t>
            </a: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55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www.freelargeimages.com/wp-content/uploads/2015/05/Facebook_Vector_Logo_Hd_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54320"/>
            <a:ext cx="5256584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63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8700" dirty="0" smtClean="0">
                <a:latin typeface="Comic Sans MS" pitchFamily="66" charset="0"/>
              </a:rPr>
              <a:t>13</a:t>
            </a:r>
            <a:endParaRPr lang="en-GB" sz="287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50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http://cyberpr.com/assets/instagram-logo-transparent-background_zps6befc2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0"/>
            <a:ext cx="6772300" cy="685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15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8700" dirty="0" smtClean="0">
                <a:latin typeface="Comic Sans MS" pitchFamily="66" charset="0"/>
              </a:rPr>
              <a:t>13</a:t>
            </a:r>
            <a:endParaRPr lang="en-GB" sz="287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559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https://www.youtube.com/yt/brand/media/image/YouTube-logo-full_colo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373465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33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9600" dirty="0" smtClean="0">
                <a:latin typeface="Comic Sans MS" pitchFamily="66" charset="0"/>
              </a:rPr>
              <a:t>18 or 13 with </a:t>
            </a:r>
            <a:r>
              <a:rPr lang="en-GB" sz="9600" u="sng" dirty="0" smtClean="0">
                <a:latin typeface="Comic Sans MS" pitchFamily="66" charset="0"/>
              </a:rPr>
              <a:t>parental permission</a:t>
            </a:r>
            <a:endParaRPr lang="en-GB" sz="88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14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76672"/>
            <a:ext cx="4648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85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700" dirty="0" smtClean="0">
                <a:latin typeface="Comic Sans MS" pitchFamily="66" charset="0"/>
              </a:rPr>
              <a:t>13</a:t>
            </a:r>
            <a:endParaRPr lang="en-GB" sz="28700" dirty="0"/>
          </a:p>
        </p:txBody>
      </p:sp>
    </p:spTree>
    <p:extLst>
      <p:ext uri="{BB962C8B-B14F-4D97-AF65-F5344CB8AC3E}">
        <p14:creationId xmlns:p14="http://schemas.microsoft.com/office/powerpoint/2010/main" val="366278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48</Words>
  <Application>Microsoft Office PowerPoint</Application>
  <PresentationFormat>On-screen Show (4:3)</PresentationFormat>
  <Paragraphs>14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Comic Sans MS</vt:lpstr>
      <vt:lpstr>Office Theme</vt:lpstr>
      <vt:lpstr>How old do you need to be…?</vt:lpstr>
      <vt:lpstr>PowerPoint Presentation</vt:lpstr>
      <vt:lpstr>13</vt:lpstr>
      <vt:lpstr>PowerPoint Presentation</vt:lpstr>
      <vt:lpstr>13</vt:lpstr>
      <vt:lpstr>PowerPoint Presentation</vt:lpstr>
      <vt:lpstr>18 or 13 with parental permission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T&amp;W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old do you need to be…?</dc:title>
  <dc:creator>jones9, max</dc:creator>
  <cp:lastModifiedBy>P Rose</cp:lastModifiedBy>
  <cp:revision>4</cp:revision>
  <dcterms:created xsi:type="dcterms:W3CDTF">2016-01-19T08:23:53Z</dcterms:created>
  <dcterms:modified xsi:type="dcterms:W3CDTF">2019-02-01T13:55:31Z</dcterms:modified>
</cp:coreProperties>
</file>